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F743-B404-45E8-A2D4-32F6F3B8BE4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FE3F-B3CA-4992-8570-9AA177F9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98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FE3F-B3CA-4992-8570-9AA177F98F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8322-9C1D-46F2-9A55-27EF640D8BEA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956C9-C672-4873-B5C5-E27C93564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Осень»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Средняя группа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752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Автор: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Хромова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лена Ивановна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МБДОУ Д/С №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Асбеста Свердловской области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7546172c8e0f7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6358" y="1"/>
            <a:ext cx="2287641" cy="2060848"/>
          </a:xfrm>
          <a:prstGeom prst="rect">
            <a:avLst/>
          </a:prstGeom>
        </p:spPr>
      </p:pic>
      <p:pic>
        <p:nvPicPr>
          <p:cNvPr id="8" name="Рисунок 7" descr="38418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06329">
            <a:off x="196774" y="81109"/>
            <a:ext cx="2395232" cy="2046320"/>
          </a:xfrm>
          <a:prstGeom prst="rect">
            <a:avLst/>
          </a:prstGeom>
        </p:spPr>
      </p:pic>
      <p:pic>
        <p:nvPicPr>
          <p:cNvPr id="9" name="Рисунок 8" descr="135601_141077496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965307"/>
            <a:ext cx="2339752" cy="1892692"/>
          </a:xfrm>
          <a:prstGeom prst="rect">
            <a:avLst/>
          </a:prstGeom>
        </p:spPr>
      </p:pic>
      <p:pic>
        <p:nvPicPr>
          <p:cNvPr id="10" name="Рисунок 9" descr="78767799_78545713_0_71db0_2ade905b_XLjpg.png"/>
          <p:cNvPicPr>
            <a:picLocks noChangeAspect="1"/>
          </p:cNvPicPr>
          <p:nvPr/>
        </p:nvPicPr>
        <p:blipFill>
          <a:blip r:embed="rId6" cstate="print"/>
          <a:srcRect t="21114" r="6884" b="15084"/>
          <a:stretch>
            <a:fillRect/>
          </a:stretch>
        </p:blipFill>
        <p:spPr>
          <a:xfrm>
            <a:off x="0" y="4841776"/>
            <a:ext cx="536408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32523" y="-186172"/>
            <a:ext cx="9409046" cy="70567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Люди одевают тёплую одежду</a:t>
            </a:r>
            <a:endParaRPr lang="ru-RU" dirty="0"/>
          </a:p>
        </p:txBody>
      </p:sp>
      <p:pic>
        <p:nvPicPr>
          <p:cNvPr id="5" name="Рисунок 4" descr="0_4b1de_b8db19f2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21950">
            <a:off x="7328749" y="1043847"/>
            <a:ext cx="2024136" cy="208839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69207" y="1739216"/>
            <a:ext cx="5405586" cy="43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-31358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16" name="Рисунок 15" descr="0_4b1de_b8db19f2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621950">
            <a:off x="7166765" y="38577"/>
            <a:ext cx="2024136" cy="20883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8" y="439971"/>
            <a:ext cx="3825586" cy="2548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32" y="1988839"/>
            <a:ext cx="4089296" cy="2690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2" y="3753709"/>
            <a:ext cx="3753578" cy="28115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7362" y="233695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сентябрь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9444" y="4141123"/>
            <a:ext cx="161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октябрь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367" y="5963362"/>
            <a:ext cx="1476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ноябрь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Солнце мало греет.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32" y="1600200"/>
            <a:ext cx="6887335" cy="4525963"/>
          </a:xfrm>
        </p:spPr>
      </p:pic>
      <p:pic>
        <p:nvPicPr>
          <p:cNvPr id="5" name="Рисунок 4" descr="0_4b1de_b8db19f2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621950">
            <a:off x="7166765" y="38577"/>
            <a:ext cx="2024136" cy="208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Небо покрыто тучами.</a:t>
            </a:r>
            <a:endParaRPr lang="ru-RU" dirty="0"/>
          </a:p>
        </p:txBody>
      </p:sp>
      <p:pic>
        <p:nvPicPr>
          <p:cNvPr id="5" name="Рисунок 4" descr="0_4b1de_b8db19f2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21950">
            <a:off x="7166765" y="38577"/>
            <a:ext cx="2024136" cy="2088395"/>
          </a:xfrm>
          <a:prstGeom prst="rect">
            <a:avLst/>
          </a:prstGeom>
        </p:spPr>
      </p:pic>
      <p:pic>
        <p:nvPicPr>
          <p:cNvPr id="1026" name="Picture 2" descr="Картинки по запросу осень небо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775158" cy="357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1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Идут дожди.</a:t>
            </a:r>
            <a:endParaRPr lang="ru-RU" dirty="0"/>
          </a:p>
        </p:txBody>
      </p:sp>
      <p:pic>
        <p:nvPicPr>
          <p:cNvPr id="5" name="Рисунок 4" descr="0_4b1de_b8db19f2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21950">
            <a:off x="7166765" y="38577"/>
            <a:ext cx="2024136" cy="208839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705769"/>
            <a:ext cx="5753100" cy="4314825"/>
          </a:xfrm>
        </p:spPr>
      </p:pic>
    </p:spTree>
    <p:extLst>
      <p:ext uri="{BB962C8B-B14F-4D97-AF65-F5344CB8AC3E}">
        <p14:creationId xmlns:p14="http://schemas.microsoft.com/office/powerpoint/2010/main" val="8139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21186" y="-89514"/>
            <a:ext cx="9409046" cy="70567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Сбор урожая.</a:t>
            </a:r>
            <a:endParaRPr lang="ru-RU" dirty="0"/>
          </a:p>
        </p:txBody>
      </p:sp>
      <p:pic>
        <p:nvPicPr>
          <p:cNvPr id="5" name="Рисунок 4" descr="0_4b1de_b8db19f2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21950">
            <a:off x="7166765" y="38577"/>
            <a:ext cx="2024136" cy="2088395"/>
          </a:xfrm>
          <a:prstGeom prst="rect">
            <a:avLst/>
          </a:prstGeom>
        </p:spPr>
      </p:pic>
      <p:pic>
        <p:nvPicPr>
          <p:cNvPr id="2050" name="Picture 2" descr="Картинки по запросу осень сбор урожая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00328"/>
            <a:ext cx="3466728" cy="503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осень сбор урож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97" y="1105696"/>
            <a:ext cx="3068716" cy="309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осень сбор урожа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96" y="4281047"/>
            <a:ext cx="4176464" cy="25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32523" y="-171401"/>
            <a:ext cx="9409046" cy="70567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лесу собирают </a:t>
            </a:r>
            <a:br>
              <a:rPr lang="ru-RU" dirty="0" smtClean="0"/>
            </a:br>
            <a:r>
              <a:rPr lang="ru-RU" dirty="0" smtClean="0"/>
              <a:t>грибы и ягоды</a:t>
            </a:r>
            <a:endParaRPr lang="ru-RU" dirty="0"/>
          </a:p>
        </p:txBody>
      </p:sp>
      <p:pic>
        <p:nvPicPr>
          <p:cNvPr id="5" name="Рисунок 4" descr="0_4b1de_b8db19f2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21950">
            <a:off x="7166765" y="38577"/>
            <a:ext cx="2024136" cy="2088395"/>
          </a:xfrm>
          <a:prstGeom prst="rect">
            <a:avLst/>
          </a:prstGeom>
        </p:spPr>
      </p:pic>
      <p:pic>
        <p:nvPicPr>
          <p:cNvPr id="3074" name="Picture 2" descr="Картинки по запросу осень сбор грибов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2672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768" y="3583491"/>
            <a:ext cx="3986203" cy="29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32523" y="-171401"/>
            <a:ext cx="9409046" cy="70567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Животные готовятся к зиме</a:t>
            </a:r>
            <a:endParaRPr lang="ru-RU" dirty="0"/>
          </a:p>
        </p:txBody>
      </p:sp>
      <p:pic>
        <p:nvPicPr>
          <p:cNvPr id="5" name="Рисунок 4" descr="0_4b1de_b8db19f2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21950">
            <a:off x="7166765" y="38577"/>
            <a:ext cx="2024136" cy="2088395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80391" y="1600200"/>
            <a:ext cx="65832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132523" y="-186172"/>
            <a:ext cx="9409046" cy="70567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Птицы улетают в теплые края</a:t>
            </a:r>
            <a:endParaRPr lang="ru-RU" dirty="0"/>
          </a:p>
        </p:txBody>
      </p:sp>
      <p:pic>
        <p:nvPicPr>
          <p:cNvPr id="5" name="Рисунок 4" descr="0_4b1de_b8db19f2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621950">
            <a:off x="7328749" y="1043847"/>
            <a:ext cx="2024136" cy="208839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0754" y="1696859"/>
            <a:ext cx="3382491" cy="48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54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 «Осень» Средняя группа</vt:lpstr>
      <vt:lpstr>Презентация PowerPoint</vt:lpstr>
      <vt:lpstr>Солнце мало греет.</vt:lpstr>
      <vt:lpstr>Небо покрыто тучами.</vt:lpstr>
      <vt:lpstr>Идут дожди.</vt:lpstr>
      <vt:lpstr> Сбор урожая.</vt:lpstr>
      <vt:lpstr>В лесу собирают  грибы и ягоды</vt:lpstr>
      <vt:lpstr>Животные готовятся к зиме</vt:lpstr>
      <vt:lpstr>Птицы улетают в теплые края</vt:lpstr>
      <vt:lpstr>Люди одевают тёплую одежду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Elena Khromova</cp:lastModifiedBy>
  <cp:revision>142</cp:revision>
  <dcterms:created xsi:type="dcterms:W3CDTF">2015-07-08T16:41:51Z</dcterms:created>
  <dcterms:modified xsi:type="dcterms:W3CDTF">2016-10-17T16:19:38Z</dcterms:modified>
</cp:coreProperties>
</file>